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embeddedFontLst>
    <p:embeddedFont>
      <p:font typeface="Constantia" panose="02030602050306030303" pitchFamily="18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08409E-0CB4-4800-848A-3D38163D0679}">
  <a:tblStyle styleId="{BF08409E-0CB4-4800-848A-3D38163D067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45964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1780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2783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11568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9" name="Google Shape;1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1319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757768f65170d94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757768f65170d94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6107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757768f65170d94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757768f65170d94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4d13be4a4613a41c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4d13be4a4613a41c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3934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51863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7" name="Google Shape;21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09679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5" name="Google Shape;22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380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6010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35350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3" name="Google Shape;2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65640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757768f65170d94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757768f65170d94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13160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5" name="Google Shape;26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04801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3" name="Google Shape;27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915749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4347722b440ce6f1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4347722b440ce6f1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591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4347722b440ce6f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4347722b440ce6f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22704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4347722b440ce6f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4347722b440ce6f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6842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757768f65170d94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757768f65170d94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1313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757768f65170d94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757768f65170d94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56413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757768f65170d94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757768f65170d94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063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14174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4d13be4a4613a41c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4d13be4a4613a41c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87052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4347722b440ce6f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4347722b440ce6f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786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8027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57768f65170d9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57768f65170d9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8581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757768f65170d94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757768f65170d94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4102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2041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3392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4091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10" Type="http://schemas.openxmlformats.org/officeDocument/2006/relationships/image" Target="../media/image37.jpg"/><Relationship Id="rId4" Type="http://schemas.openxmlformats.org/officeDocument/2006/relationships/image" Target="../media/image31.jpg"/><Relationship Id="rId9" Type="http://schemas.openxmlformats.org/officeDocument/2006/relationships/image" Target="../media/image3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7" Type="http://schemas.openxmlformats.org/officeDocument/2006/relationships/image" Target="../media/image7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jpg"/><Relationship Id="rId5" Type="http://schemas.openxmlformats.org/officeDocument/2006/relationships/image" Target="../media/image81.jpg"/><Relationship Id="rId4" Type="http://schemas.openxmlformats.org/officeDocument/2006/relationships/image" Target="../media/image6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51.jpg"/><Relationship Id="rId7" Type="http://schemas.openxmlformats.org/officeDocument/2006/relationships/image" Target="../media/image8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jpg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g"/><Relationship Id="rId5" Type="http://schemas.openxmlformats.org/officeDocument/2006/relationships/image" Target="../media/image93.jpg"/><Relationship Id="rId4" Type="http://schemas.openxmlformats.org/officeDocument/2006/relationships/image" Target="../media/image9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.jpg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7" Type="http://schemas.openxmlformats.org/officeDocument/2006/relationships/image" Target="../media/image10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g"/><Relationship Id="rId5" Type="http://schemas.openxmlformats.org/officeDocument/2006/relationships/image" Target="../media/image100.jpg"/><Relationship Id="rId4" Type="http://schemas.openxmlformats.org/officeDocument/2006/relationships/image" Target="../media/image9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5.jpg"/><Relationship Id="rId4" Type="http://schemas.openxmlformats.org/officeDocument/2006/relationships/image" Target="../media/image10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0700" y="1051200"/>
            <a:ext cx="3603299" cy="475562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578382" y="1864811"/>
            <a:ext cx="6109800" cy="31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Портфолио 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воспитателя 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МКДОУ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“Хивский детский сад                     .       “Ромашка”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Ремихановой П.Ш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6" name="Google Shape;8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375" y="702700"/>
            <a:ext cx="4223150" cy="116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26" y="714475"/>
            <a:ext cx="2260975" cy="3002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320766">
            <a:off x="2334945" y="2262598"/>
            <a:ext cx="3097525" cy="2332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62125" y="714475"/>
            <a:ext cx="3384150" cy="5207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>
            <a:spLocks noGrp="1"/>
          </p:cNvSpPr>
          <p:nvPr>
            <p:ph type="title"/>
          </p:nvPr>
        </p:nvSpPr>
        <p:spPr>
          <a:xfrm>
            <a:off x="0" y="111125"/>
            <a:ext cx="91440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3600"/>
              <a:buFont typeface="Constantia"/>
              <a:buChar char="●"/>
            </a:pPr>
            <a:r>
              <a:rPr lang="en-US" sz="3600" b="1" i="1" u="none">
                <a:solidFill>
                  <a:srgbClr val="CC0000"/>
                </a:solidFill>
                <a:latin typeface="Constantia"/>
                <a:ea typeface="Constantia"/>
                <a:cs typeface="Constantia"/>
                <a:sym typeface="Constantia"/>
              </a:rPr>
              <a:t>Трансляция педагогического опыта</a:t>
            </a:r>
            <a:endParaRPr sz="3600" b="1">
              <a:solidFill>
                <a:srgbClr val="CC0000"/>
              </a:solidFill>
            </a:endParaRPr>
          </a:p>
        </p:txBody>
      </p:sp>
      <p:pic>
        <p:nvPicPr>
          <p:cNvPr id="167" name="Google Shape;16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200" y="874550"/>
            <a:ext cx="1556326" cy="166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8818" y="874550"/>
            <a:ext cx="1345274" cy="166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399981">
            <a:off x="3878371" y="927889"/>
            <a:ext cx="1720384" cy="1556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6200" y="2791275"/>
            <a:ext cx="2155600" cy="13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13025" y="797349"/>
            <a:ext cx="1556326" cy="172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93900" y="2791275"/>
            <a:ext cx="2155600" cy="133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13388" y="2791275"/>
            <a:ext cx="2155600" cy="133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21800" y="4270675"/>
            <a:ext cx="1912582" cy="172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5400000">
            <a:off x="4922649" y="4418200"/>
            <a:ext cx="1742051" cy="161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5399993">
            <a:off x="6859949" y="4361452"/>
            <a:ext cx="1625251" cy="1639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/>
        </p:nvSpPr>
        <p:spPr>
          <a:xfrm>
            <a:off x="0" y="707195"/>
            <a:ext cx="91440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Публикаци в интернет ресурсах,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реализация профессионального опыта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2" name="Google Shape;18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96512" y="2070911"/>
            <a:ext cx="2567226" cy="226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2835925" y="2009650"/>
            <a:ext cx="2547574" cy="235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5280151" y="2128626"/>
            <a:ext cx="2602874" cy="215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400000">
            <a:off x="3674188" y="4581314"/>
            <a:ext cx="1848998" cy="226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3836" y="3122907"/>
            <a:ext cx="5008525" cy="35827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5"/>
          <p:cNvSpPr txBox="1"/>
          <p:nvPr/>
        </p:nvSpPr>
        <p:spPr>
          <a:xfrm>
            <a:off x="275703" y="1"/>
            <a:ext cx="9144000" cy="8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8895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4100"/>
              <a:buFont typeface="Times New Roman"/>
              <a:buChar char="●"/>
            </a:pPr>
            <a:r>
              <a:rPr lang="en-US" sz="41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методическа копилка</a:t>
            </a:r>
            <a:endParaRPr sz="41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2" name="Google Shape;19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5824" y="675300"/>
            <a:ext cx="3445075" cy="230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928025"/>
            <a:ext cx="4980274" cy="286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1700" y="1298750"/>
            <a:ext cx="7393501" cy="4260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6"/>
          <p:cNvSpPr txBox="1"/>
          <p:nvPr/>
        </p:nvSpPr>
        <p:spPr>
          <a:xfrm>
            <a:off x="0" y="298683"/>
            <a:ext cx="9144000" cy="9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Мастер-класс, умелые ручки </a:t>
            </a:r>
            <a:endParaRPr sz="48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23175"/>
            <a:ext cx="5032249" cy="5129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056693">
            <a:off x="4703278" y="476503"/>
            <a:ext cx="3756545" cy="391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167086">
            <a:off x="5023075" y="3188300"/>
            <a:ext cx="3116948" cy="3243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/>
          <p:nvPr/>
        </p:nvSpPr>
        <p:spPr>
          <a:xfrm rot="-564" flipH="1">
            <a:off x="0" y="555857"/>
            <a:ext cx="9144000" cy="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Образовательная деятельность </a:t>
            </a:r>
            <a:endParaRPr sz="4400" b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2" name="Google Shape;21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576" y="1599300"/>
            <a:ext cx="3539450" cy="290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2250" y="1308100"/>
            <a:ext cx="3958475" cy="256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1275" y="3950325"/>
            <a:ext cx="3539449" cy="256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825" y="188241"/>
            <a:ext cx="3615174" cy="2776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">
            <a:off x="4234825" y="188251"/>
            <a:ext cx="3405901" cy="277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2653" y="3429000"/>
            <a:ext cx="3270075" cy="27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99425" y="3291450"/>
            <a:ext cx="3077151" cy="277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684" y="848395"/>
            <a:ext cx="4088324" cy="408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848400"/>
            <a:ext cx="3846725" cy="2835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 txBox="1"/>
          <p:nvPr/>
        </p:nvSpPr>
        <p:spPr>
          <a:xfrm>
            <a:off x="735208" y="0"/>
            <a:ext cx="69078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Совместная деятельность </a:t>
            </a:r>
            <a:endParaRPr sz="43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0" name="Google Shape;23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8150" y="3735575"/>
            <a:ext cx="3430900" cy="2835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 txBox="1">
            <a:spLocks noGrp="1"/>
          </p:cNvSpPr>
          <p:nvPr>
            <p:ph type="title"/>
          </p:nvPr>
        </p:nvSpPr>
        <p:spPr>
          <a:xfrm rot="-4031" flipH="1">
            <a:off x="-56" y="633549"/>
            <a:ext cx="8697906" cy="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nstantia"/>
              <a:buNone/>
            </a:pPr>
            <a:r>
              <a:rPr lang="en-US" sz="4900" b="1" i="1" u="none">
                <a:solidFill>
                  <a:srgbClr val="990000"/>
                </a:solidFill>
                <a:latin typeface="Constantia"/>
                <a:ea typeface="Constantia"/>
                <a:cs typeface="Constantia"/>
                <a:sym typeface="Constantia"/>
              </a:rPr>
              <a:t>Воспитательная работа</a:t>
            </a:r>
            <a:endParaRPr sz="4900" b="1">
              <a:solidFill>
                <a:srgbClr val="990000"/>
              </a:solidFill>
            </a:endParaRPr>
          </a:p>
        </p:txBody>
      </p:sp>
      <p:sp>
        <p:nvSpPr>
          <p:cNvPr id="236" name="Google Shape;236;p31"/>
          <p:cNvSpPr txBox="1"/>
          <p:nvPr/>
        </p:nvSpPr>
        <p:spPr>
          <a:xfrm>
            <a:off x="-12" y="-46843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Мастерская</a:t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7" name="Google Shape;23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700" y="1308600"/>
            <a:ext cx="3277525" cy="343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4524" y="1017745"/>
            <a:ext cx="4402149" cy="323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6475" y="3416450"/>
            <a:ext cx="3277525" cy="323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6028" y="4050850"/>
            <a:ext cx="2511950" cy="259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/>
        </p:nvSpPr>
        <p:spPr>
          <a:xfrm>
            <a:off x="0" y="-237399"/>
            <a:ext cx="97551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Содержание</a:t>
            </a:r>
            <a:endParaRPr sz="5000" b="1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689250" y="883500"/>
            <a:ext cx="8760300" cy="50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визитная карточка 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Общие сведения 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Мой образовательный маршрут (курсы     пов .квалификации )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4Мои достижения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Работа с детьми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6 Образовательная деятельность 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            7. Работа        с коллективом 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8.Методическая мастерская 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9.    Фотоархив </a:t>
            </a:r>
            <a:endParaRPr sz="3200" b="1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 txBox="1">
            <a:spLocks noGrp="1"/>
          </p:cNvSpPr>
          <p:nvPr>
            <p:ph type="title"/>
          </p:nvPr>
        </p:nvSpPr>
        <p:spPr>
          <a:xfrm>
            <a:off x="539750" y="0"/>
            <a:ext cx="8158200" cy="6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nstantia"/>
              <a:buNone/>
            </a:pPr>
            <a:r>
              <a:rPr lang="en-US" sz="6600" b="1" i="1" u="none">
                <a:solidFill>
                  <a:srgbClr val="990000"/>
                </a:solidFill>
                <a:latin typeface="Constantia"/>
                <a:ea typeface="Constantia"/>
                <a:cs typeface="Constantia"/>
                <a:sym typeface="Constantia"/>
              </a:rPr>
              <a:t>Фотогалерея</a:t>
            </a:r>
            <a:endParaRPr sz="6600">
              <a:solidFill>
                <a:srgbClr val="990000"/>
              </a:solidFill>
            </a:endParaRPr>
          </a:p>
        </p:txBody>
      </p:sp>
      <p:sp>
        <p:nvSpPr>
          <p:cNvPr id="246" name="Google Shape;246;p32"/>
          <p:cNvSpPr txBox="1">
            <a:spLocks noGrp="1"/>
          </p:cNvSpPr>
          <p:nvPr>
            <p:ph type="body" idx="1"/>
          </p:nvPr>
        </p:nvSpPr>
        <p:spPr>
          <a:xfrm>
            <a:off x="539750" y="836612"/>
            <a:ext cx="7993200" cy="48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3540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pic>
        <p:nvPicPr>
          <p:cNvPr id="247" name="Google Shape;24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3300"/>
            <a:ext cx="3292426" cy="279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41713" y="3244602"/>
            <a:ext cx="3538624" cy="299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2945" y="802338"/>
            <a:ext cx="3292424" cy="227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5219" y="3244600"/>
            <a:ext cx="2601976" cy="24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05383" y="3582703"/>
            <a:ext cx="3538625" cy="299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05375" y="710150"/>
            <a:ext cx="3538625" cy="279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025" y="2954372"/>
            <a:ext cx="3149100" cy="30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2300" y="152400"/>
            <a:ext cx="2329025" cy="2573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6100" y="152400"/>
            <a:ext cx="2534900" cy="213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/>
          <p:nvPr/>
        </p:nvSpPr>
        <p:spPr>
          <a:xfrm>
            <a:off x="2044761" y="2289825"/>
            <a:ext cx="9671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5085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3500"/>
              <a:buFont typeface="Times New Roman"/>
              <a:buChar char="●"/>
            </a:pPr>
            <a:r>
              <a:rPr lang="en-US" sz="35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Инструктаж на каждый день</a:t>
            </a:r>
            <a:endParaRPr sz="35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1" name="Google Shape;261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50475" y="3165525"/>
            <a:ext cx="3998399" cy="338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19850" y="152400"/>
            <a:ext cx="2534901" cy="235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4"/>
          <p:cNvSpPr txBox="1"/>
          <p:nvPr/>
        </p:nvSpPr>
        <p:spPr>
          <a:xfrm>
            <a:off x="0" y="541675"/>
            <a:ext cx="9520500" cy="11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3200"/>
              <a:buFont typeface="Times New Roman"/>
              <a:buChar char="●"/>
            </a:pPr>
            <a:r>
              <a:rPr lang="en-US" sz="32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Активное участие в творческой деятельности образовательной организации </a:t>
            </a:r>
            <a:endParaRPr sz="32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8" name="Google Shape;26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" y="1707475"/>
            <a:ext cx="5330074" cy="373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2462" y="1859875"/>
            <a:ext cx="3509138" cy="2290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2447" y="4302825"/>
            <a:ext cx="3025901" cy="240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125" y="129957"/>
            <a:ext cx="4345827" cy="327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124" y="3429000"/>
            <a:ext cx="4148317" cy="3124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6000" y="152400"/>
            <a:ext cx="4105601" cy="322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86000" y="3532850"/>
            <a:ext cx="4105601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" y="182803"/>
            <a:ext cx="5285482" cy="397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2919" y="182790"/>
            <a:ext cx="3215958" cy="2422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2035" y="2770397"/>
            <a:ext cx="3215958" cy="2419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6075" y="4159300"/>
            <a:ext cx="3215951" cy="2393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" y="204289"/>
            <a:ext cx="4591235" cy="345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4971" y="4319145"/>
            <a:ext cx="3889429" cy="2347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64100" y="204300"/>
            <a:ext cx="5180301" cy="388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5601" y="3814475"/>
            <a:ext cx="3276407" cy="2891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97629">
            <a:off x="291550" y="408091"/>
            <a:ext cx="3369202" cy="267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67952">
            <a:off x="3625060" y="870751"/>
            <a:ext cx="2741656" cy="28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820279">
            <a:off x="651595" y="3048653"/>
            <a:ext cx="3313486" cy="3010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90520">
            <a:off x="5894893" y="78250"/>
            <a:ext cx="2671990" cy="3597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454118">
            <a:off x="2795275" y="4202075"/>
            <a:ext cx="3553448" cy="232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491477">
            <a:off x="5682086" y="3738420"/>
            <a:ext cx="3071352" cy="2535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000" y="857700"/>
            <a:ext cx="4162883" cy="319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6563" y="829034"/>
            <a:ext cx="3604374" cy="3250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3874" y="3645875"/>
            <a:ext cx="4449750" cy="303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07350" y="4069250"/>
            <a:ext cx="2764650" cy="18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9"/>
          <p:cNvSpPr txBox="1"/>
          <p:nvPr/>
        </p:nvSpPr>
        <p:spPr>
          <a:xfrm>
            <a:off x="271000" y="0"/>
            <a:ext cx="9144000" cy="9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Развивающая среда в группе</a:t>
            </a:r>
            <a:endParaRPr sz="4700" b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876800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1600" y="152400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4800" y="2152650"/>
            <a:ext cx="4876800" cy="470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3962400"/>
            <a:ext cx="3656595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732" y="2157425"/>
            <a:ext cx="3010475" cy="403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3400" y="152400"/>
            <a:ext cx="4648199" cy="349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43400" y="3797600"/>
            <a:ext cx="248602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5575" y="3797606"/>
            <a:ext cx="2486026" cy="1864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86100" y="2157425"/>
            <a:ext cx="2854425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41"/>
          <p:cNvSpPr txBox="1"/>
          <p:nvPr/>
        </p:nvSpPr>
        <p:spPr>
          <a:xfrm>
            <a:off x="-158687" y="891042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Times New Roman"/>
              <a:buChar char="●"/>
            </a:pPr>
            <a:r>
              <a:rPr lang="en-US" sz="3200" b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Уголок для родителей</a:t>
            </a:r>
            <a:endParaRPr sz="3200" b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539750" y="-364850"/>
            <a:ext cx="7920000" cy="9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nstantia"/>
              <a:buNone/>
            </a:pPr>
            <a:r>
              <a:rPr lang="en-US" sz="3200" b="1" i="1" u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Общая информация</a:t>
            </a:r>
            <a:endParaRPr/>
          </a:p>
        </p:txBody>
      </p:sp>
      <p:graphicFrame>
        <p:nvGraphicFramePr>
          <p:cNvPr id="98" name="Google Shape;98;p15"/>
          <p:cNvGraphicFramePr/>
          <p:nvPr>
            <p:extLst>
              <p:ext uri="{D42A27DB-BD31-4B8C-83A1-F6EECF244321}">
                <p14:modId xmlns:p14="http://schemas.microsoft.com/office/powerpoint/2010/main" val="2413377239"/>
              </p:ext>
            </p:extLst>
          </p:nvPr>
        </p:nvGraphicFramePr>
        <p:xfrm>
          <a:off x="611187" y="425500"/>
          <a:ext cx="7921625" cy="5762575"/>
        </p:xfrm>
        <a:graphic>
          <a:graphicData uri="http://schemas.openxmlformats.org/drawingml/2006/table">
            <a:tbl>
              <a:tblPr>
                <a:noFill/>
                <a:tableStyleId>{BF08409E-0CB4-4800-848A-3D38163D0679}</a:tableStyleId>
              </a:tblPr>
              <a:tblGrid>
                <a:gridCol w="2606675"/>
                <a:gridCol w="5314950"/>
              </a:tblGrid>
              <a:tr h="546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en-US" sz="1700" b="0" i="1" u="none" strike="noStrike" cap="none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Фамилия</a:t>
                      </a:r>
                      <a:r>
                        <a:rPr lang="en-US" sz="1700" b="0" i="1" u="none" strike="noStrike" cap="non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en-US" sz="1700" b="0" i="1" u="none" strike="noStrike" cap="none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имя</a:t>
                      </a:r>
                      <a:r>
                        <a:rPr lang="en-US" sz="1700" b="0" i="1" u="none" strike="noStrike" cap="none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, </a:t>
                      </a:r>
                      <a:r>
                        <a:rPr lang="en-US" sz="1700" b="0" i="1" u="none" strike="noStrike" cap="none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отчество</a:t>
                      </a:r>
                      <a:endParaRPr sz="1400" u="none" strike="noStrike" cap="none" dirty="0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Ремиханова Перизат Шамсудиновна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293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Дата рождения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09.09.1976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293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Место рождения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Хивский район село Лака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293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Гражданство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Российская Федерация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549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Знание иностранного языка   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английский язык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65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Образование – специальность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ru-RU" sz="1800" u="none" strike="noStrike" cap="none" baseline="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Среднее   специальное </a:t>
                      </a: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образование. Учитель начальных классов.</a:t>
                      </a:r>
                      <a:endParaRPr sz="1800" u="none" strike="noStrike" cap="none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826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Наименование образовательного учреждения  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МКДОУ “Хивский детский сад “Ромашка”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546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Документ об образовании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Диплом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819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Квалификация по документу об образовании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учитель начальных классов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293525">
                <a:tc>
                  <a:txBody>
                    <a:bodyPr/>
                    <a:lstStyle/>
                    <a:p>
                      <a:pPr marL="342900" marR="0" lvl="0" indent="-342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Профессия (основная)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воспитатель</a:t>
                      </a: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293525">
                <a:tc>
                  <a:txBody>
                    <a:bodyPr/>
                    <a:lstStyle/>
                    <a:p>
                      <a:pPr marL="342900" marR="0" lvl="0" indent="-342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Стаж работы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 лет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  <a:tr h="347500">
                <a:tc>
                  <a:txBody>
                    <a:bodyPr/>
                    <a:lstStyle/>
                    <a:p>
                      <a:pPr marL="342900" marR="0" lvl="0" indent="-342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Times New Roman"/>
                        <a:buNone/>
                      </a:pPr>
                      <a:r>
                        <a:rPr lang="en-US" sz="1700" b="0" i="1" u="none" strike="noStrike" cap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Состояние в браке</a:t>
                      </a:r>
                      <a:endParaRPr sz="1400" u="none" strike="noStrike" cap="none"/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замужем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600" marR="68600" marT="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>
                        <a:alpha val="41568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433" y="245065"/>
            <a:ext cx="5284224" cy="487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9525" y="245075"/>
            <a:ext cx="3573676" cy="425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3653000"/>
            <a:ext cx="4260824" cy="32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3"/>
          <p:cNvSpPr txBox="1"/>
          <p:nvPr/>
        </p:nvSpPr>
        <p:spPr>
          <a:xfrm>
            <a:off x="0" y="619725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Спасибо за просмотр 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4" name="Google Shape;34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2525" y="891075"/>
            <a:ext cx="3038825" cy="500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911" y="1463413"/>
            <a:ext cx="4619426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3100" y="1175180"/>
            <a:ext cx="4140899" cy="393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 txBox="1"/>
          <p:nvPr/>
        </p:nvSpPr>
        <p:spPr>
          <a:xfrm>
            <a:off x="3471898" y="4402775"/>
            <a:ext cx="2524500" cy="26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Моё 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кредо,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мой девиз 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миссия</a:t>
            </a: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162150" y="6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Times New Roman"/>
              <a:buChar char="●"/>
            </a:pPr>
            <a:r>
              <a:rPr lang="en-US" sz="3200" b="1" i="1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Только вперед, ни шагу назад!!!!</a:t>
            </a:r>
            <a:endParaRPr sz="3200" b="1" i="1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6" name="Google Shape;10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27700"/>
            <a:ext cx="4850701" cy="372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950" y="772725"/>
            <a:ext cx="3090725" cy="31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772722"/>
            <a:ext cx="3810001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5207" y="3678500"/>
            <a:ext cx="3297475" cy="266572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/>
        </p:nvSpPr>
        <p:spPr>
          <a:xfrm>
            <a:off x="0" y="2905173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569950" y="97423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Times New Roman"/>
              <a:buChar char="●"/>
            </a:pPr>
            <a:r>
              <a:rPr lang="en-US" sz="3200" b="1" u="sng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Структура воспитательной работы</a:t>
            </a:r>
            <a:endParaRPr sz="3200" b="1" i="1" u="sng">
              <a:solidFill>
                <a:srgbClr val="99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53400" y="3549872"/>
            <a:ext cx="4047200" cy="29229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315" y="1127898"/>
            <a:ext cx="5154799" cy="5245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2525" y="4078912"/>
            <a:ext cx="2549750" cy="253955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/>
        </p:nvSpPr>
        <p:spPr>
          <a:xfrm>
            <a:off x="535325" y="-1"/>
            <a:ext cx="91440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3200"/>
              <a:buFont typeface="Times New Roman"/>
              <a:buChar char="●"/>
            </a:pPr>
            <a:r>
              <a:rPr lang="en-US" sz="32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Должностные обязанности воспитателя </a:t>
            </a:r>
            <a:endParaRPr sz="32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4" name="Google Shape;12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69375" y="649350"/>
            <a:ext cx="3574625" cy="357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344625" y="290500"/>
            <a:ext cx="75189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4000"/>
              <a:buFont typeface="Times New Roman"/>
              <a:buChar char="●"/>
            </a:pPr>
            <a:r>
              <a:rPr lang="en-US" sz="40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Мой профессионально     образовательный маршрут</a:t>
            </a:r>
            <a:endParaRPr sz="40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0" name="Google Shape;13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10">
            <a:off x="837114" y="1746467"/>
            <a:ext cx="2490949" cy="2658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4">
            <a:off x="3558562" y="1540664"/>
            <a:ext cx="2341226" cy="2362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3967742" y="3655708"/>
            <a:ext cx="2562025" cy="3401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17">
            <a:off x="6013664" y="1878357"/>
            <a:ext cx="2460424" cy="2394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/>
        </p:nvSpPr>
        <p:spPr>
          <a:xfrm>
            <a:off x="0" y="547599"/>
            <a:ext cx="9144000" cy="7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76250" algn="l" rt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3900"/>
              <a:buFont typeface="Times New Roman"/>
              <a:buChar char="●"/>
            </a:pPr>
            <a:r>
              <a:rPr lang="en-US" sz="39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Курсы повышения квалификации </a:t>
            </a:r>
            <a:endParaRPr sz="39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652541">
            <a:off x="901434" y="1212769"/>
            <a:ext cx="2200072" cy="253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163672">
            <a:off x="3251006" y="1562483"/>
            <a:ext cx="2124138" cy="2459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959535">
            <a:off x="5520100" y="1366893"/>
            <a:ext cx="2932075" cy="3059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104912">
            <a:off x="4307998" y="3680720"/>
            <a:ext cx="2308380" cy="2862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829825">
            <a:off x="1028087" y="3146179"/>
            <a:ext cx="1946750" cy="1466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/>
        </p:nvSpPr>
        <p:spPr>
          <a:xfrm rot="136">
            <a:off x="579506" y="154"/>
            <a:ext cx="7594500" cy="13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Достижения и награды в образовательной организации </a:t>
            </a:r>
            <a:endParaRPr sz="38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9" name="Google Shape;14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36006">
            <a:off x="376709" y="1622049"/>
            <a:ext cx="2235953" cy="257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244071">
            <a:off x="3198392" y="3757779"/>
            <a:ext cx="2356725" cy="272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40974">
            <a:off x="2077208" y="1597650"/>
            <a:ext cx="2149112" cy="285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55989">
            <a:off x="5881764" y="1692550"/>
            <a:ext cx="2006156" cy="266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6639699">
            <a:off x="5641050" y="3992198"/>
            <a:ext cx="3002099" cy="226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41784" y="1566437"/>
            <a:ext cx="2020245" cy="268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214</Words>
  <Application>Microsoft Office PowerPoint</Application>
  <PresentationFormat>Экран (4:3)</PresentationFormat>
  <Paragraphs>66</Paragraphs>
  <Slides>31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Times New Roman</vt:lpstr>
      <vt:lpstr>Constantia</vt:lpstr>
      <vt:lpstr>Тема Office</vt:lpstr>
      <vt:lpstr>Презентация PowerPoint</vt:lpstr>
      <vt:lpstr>Презентация PowerPoint</vt:lpstr>
      <vt:lpstr>Общая информация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Трансляция педагогического опыта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Воспитательная работа</vt:lpstr>
      <vt:lpstr>Фотогалерея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uzer</cp:lastModifiedBy>
  <cp:revision>4</cp:revision>
  <dcterms:modified xsi:type="dcterms:W3CDTF">2025-03-20T05:50:01Z</dcterms:modified>
</cp:coreProperties>
</file>